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7004050" cy="9290050"/>
  <p:embeddedFontLst>
    <p:embeddedFont>
      <p:font typeface="Arial Black" panose="020B0A040201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B Garamond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504">
          <p15:clr>
            <a:srgbClr val="9AA0A6"/>
          </p15:clr>
        </p15:guide>
        <p15:guide id="2" pos="10368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694EWT3p7cU/pw8cu9iG4REJD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338" y="114"/>
      </p:cViewPr>
      <p:guideLst>
        <p:guide orient="horz" pos="1250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7575" y="696750"/>
            <a:ext cx="4669600" cy="348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0400" y="4412750"/>
            <a:ext cx="5603225" cy="4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700400" y="4412750"/>
            <a:ext cx="5603225" cy="4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96913"/>
            <a:ext cx="522287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250dcf42e0f_0_5" descr="preencoded.png"/>
          <p:cNvSpPr/>
          <p:nvPr/>
        </p:nvSpPr>
        <p:spPr>
          <a:xfrm>
            <a:off x="0" y="0"/>
            <a:ext cx="14298930" cy="22006560"/>
          </a:xfrm>
          <a:custGeom>
            <a:avLst/>
            <a:gdLst/>
            <a:ahLst/>
            <a:cxnLst/>
            <a:rect l="l" t="t" r="r" b="b"/>
            <a:pathLst>
              <a:path w="5295900" h="6877050" extrusionOk="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g250dcf42e0f_0_5"/>
          <p:cNvSpPr/>
          <p:nvPr/>
        </p:nvSpPr>
        <p:spPr>
          <a:xfrm>
            <a:off x="4320543" y="3690330"/>
            <a:ext cx="24817388" cy="18255270"/>
          </a:xfrm>
          <a:custGeom>
            <a:avLst/>
            <a:gdLst/>
            <a:ahLst/>
            <a:cxnLst/>
            <a:rect l="l" t="t" r="r" b="b"/>
            <a:pathLst>
              <a:path w="9191625" h="5704772" extrusionOk="0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g250dcf42e0f_0_5"/>
          <p:cNvSpPr/>
          <p:nvPr/>
        </p:nvSpPr>
        <p:spPr>
          <a:xfrm>
            <a:off x="7548088" y="0"/>
            <a:ext cx="18368483" cy="17268717"/>
          </a:xfrm>
          <a:custGeom>
            <a:avLst/>
            <a:gdLst/>
            <a:ahLst/>
            <a:cxnLst/>
            <a:rect l="l" t="t" r="r" b="b"/>
            <a:pathLst>
              <a:path w="6803142" h="5396474" extrusionOk="0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g250dcf42e0f_0_5"/>
          <p:cNvSpPr txBox="1">
            <a:spLocks noGrp="1"/>
          </p:cNvSpPr>
          <p:nvPr>
            <p:ph type="ctrTitle"/>
          </p:nvPr>
        </p:nvSpPr>
        <p:spPr>
          <a:xfrm>
            <a:off x="9188348" y="6349594"/>
            <a:ext cx="14541900" cy="3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0" rIns="262075" bIns="131000" anchor="t" anchorCtr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250dcf42e0f_0_5"/>
          <p:cNvSpPr txBox="1">
            <a:spLocks noGrp="1"/>
          </p:cNvSpPr>
          <p:nvPr>
            <p:ph type="subTitle" idx="1"/>
          </p:nvPr>
        </p:nvSpPr>
        <p:spPr>
          <a:xfrm>
            <a:off x="11743639" y="11148365"/>
            <a:ext cx="9430800" cy="2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/>
            </a:lvl5pPr>
            <a:lvl6pPr lvl="5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6pPr>
            <a:lvl7pPr lvl="6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7pPr>
            <a:lvl8pPr lvl="7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8pPr>
            <a:lvl9pPr lvl="8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olumn">
  <p:cSld name="5 Colum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0dcf42e0f_0_107"/>
          <p:cNvSpPr/>
          <p:nvPr/>
        </p:nvSpPr>
        <p:spPr>
          <a:xfrm>
            <a:off x="1850413" y="12148736"/>
            <a:ext cx="5431800" cy="48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4" name="Google Shape;114;g250dcf42e0f_0_107"/>
          <p:cNvSpPr/>
          <p:nvPr/>
        </p:nvSpPr>
        <p:spPr>
          <a:xfrm>
            <a:off x="7832460" y="12148736"/>
            <a:ext cx="5431800" cy="4857600"/>
          </a:xfrm>
          <a:prstGeom prst="rect">
            <a:avLst/>
          </a:prstGeom>
          <a:solidFill>
            <a:srgbClr val="DCE6F5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5" name="Google Shape;115;g250dcf42e0f_0_107"/>
          <p:cNvSpPr/>
          <p:nvPr/>
        </p:nvSpPr>
        <p:spPr>
          <a:xfrm>
            <a:off x="13814507" y="12148736"/>
            <a:ext cx="5431800" cy="48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6" name="Google Shape;116;g250dcf42e0f_0_107"/>
          <p:cNvSpPr/>
          <p:nvPr/>
        </p:nvSpPr>
        <p:spPr>
          <a:xfrm>
            <a:off x="25778598" y="12148736"/>
            <a:ext cx="5431800" cy="48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7" name="Google Shape;117;g250dcf42e0f_0_107"/>
          <p:cNvSpPr/>
          <p:nvPr/>
        </p:nvSpPr>
        <p:spPr>
          <a:xfrm>
            <a:off x="19796554" y="12148736"/>
            <a:ext cx="5431800" cy="4857600"/>
          </a:xfrm>
          <a:prstGeom prst="rect">
            <a:avLst/>
          </a:prstGeom>
          <a:solidFill>
            <a:srgbClr val="DCE6F5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g250dcf42e0f_0_107"/>
          <p:cNvSpPr txBox="1">
            <a:spLocks noGrp="1"/>
          </p:cNvSpPr>
          <p:nvPr>
            <p:ph type="title"/>
          </p:nvPr>
        </p:nvSpPr>
        <p:spPr>
          <a:xfrm>
            <a:off x="2049170" y="2691994"/>
            <a:ext cx="28811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250dcf42e0f_0_107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50dcf42e0f_0_107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250dcf42e0f_0_107"/>
          <p:cNvSpPr txBox="1">
            <a:spLocks noGrp="1"/>
          </p:cNvSpPr>
          <p:nvPr>
            <p:ph type="body" idx="1"/>
          </p:nvPr>
        </p:nvSpPr>
        <p:spPr>
          <a:xfrm>
            <a:off x="1850413" y="7973389"/>
            <a:ext cx="5431800" cy="90402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2075" tIns="1965950" rIns="262075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22" name="Google Shape;122;g250dcf42e0f_0_107"/>
          <p:cNvSpPr>
            <a:spLocks noGrp="1"/>
          </p:cNvSpPr>
          <p:nvPr>
            <p:ph type="pic" idx="2"/>
          </p:nvPr>
        </p:nvSpPr>
        <p:spPr>
          <a:xfrm>
            <a:off x="3615662" y="6755386"/>
            <a:ext cx="1901100" cy="190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23" name="Google Shape;123;g250dcf42e0f_0_107"/>
          <p:cNvSpPr txBox="1">
            <a:spLocks noGrp="1"/>
          </p:cNvSpPr>
          <p:nvPr>
            <p:ph type="body" idx="3"/>
          </p:nvPr>
        </p:nvSpPr>
        <p:spPr>
          <a:xfrm>
            <a:off x="1973857" y="12442893"/>
            <a:ext cx="51849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250dcf42e0f_0_107"/>
          <p:cNvSpPr txBox="1">
            <a:spLocks noGrp="1"/>
          </p:cNvSpPr>
          <p:nvPr>
            <p:ph type="body" idx="4"/>
          </p:nvPr>
        </p:nvSpPr>
        <p:spPr>
          <a:xfrm>
            <a:off x="7832457" y="7973389"/>
            <a:ext cx="5431800" cy="90402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2075" tIns="1965950" rIns="262075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25" name="Google Shape;125;g250dcf42e0f_0_107"/>
          <p:cNvSpPr>
            <a:spLocks noGrp="1"/>
          </p:cNvSpPr>
          <p:nvPr>
            <p:ph type="pic" idx="5"/>
          </p:nvPr>
        </p:nvSpPr>
        <p:spPr>
          <a:xfrm>
            <a:off x="9597709" y="6755386"/>
            <a:ext cx="1901100" cy="190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26" name="Google Shape;126;g250dcf42e0f_0_107"/>
          <p:cNvSpPr txBox="1">
            <a:spLocks noGrp="1"/>
          </p:cNvSpPr>
          <p:nvPr>
            <p:ph type="body" idx="6"/>
          </p:nvPr>
        </p:nvSpPr>
        <p:spPr>
          <a:xfrm>
            <a:off x="7955901" y="12442893"/>
            <a:ext cx="51849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50dcf42e0f_0_107"/>
          <p:cNvSpPr txBox="1">
            <a:spLocks noGrp="1"/>
          </p:cNvSpPr>
          <p:nvPr>
            <p:ph type="body" idx="7"/>
          </p:nvPr>
        </p:nvSpPr>
        <p:spPr>
          <a:xfrm>
            <a:off x="13814507" y="7973389"/>
            <a:ext cx="5431800" cy="90402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2075" tIns="1965950" rIns="262075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28" name="Google Shape;128;g250dcf42e0f_0_107"/>
          <p:cNvSpPr>
            <a:spLocks noGrp="1"/>
          </p:cNvSpPr>
          <p:nvPr>
            <p:ph type="pic" idx="8"/>
          </p:nvPr>
        </p:nvSpPr>
        <p:spPr>
          <a:xfrm>
            <a:off x="15579756" y="6755386"/>
            <a:ext cx="1901100" cy="190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29" name="Google Shape;129;g250dcf42e0f_0_107"/>
          <p:cNvSpPr txBox="1">
            <a:spLocks noGrp="1"/>
          </p:cNvSpPr>
          <p:nvPr>
            <p:ph type="body" idx="9"/>
          </p:nvPr>
        </p:nvSpPr>
        <p:spPr>
          <a:xfrm>
            <a:off x="13937951" y="12442893"/>
            <a:ext cx="51849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250dcf42e0f_0_107"/>
          <p:cNvSpPr txBox="1">
            <a:spLocks noGrp="1"/>
          </p:cNvSpPr>
          <p:nvPr>
            <p:ph type="body" idx="13"/>
          </p:nvPr>
        </p:nvSpPr>
        <p:spPr>
          <a:xfrm>
            <a:off x="19796554" y="7973389"/>
            <a:ext cx="5431800" cy="90402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2075" tIns="1965950" rIns="262075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31" name="Google Shape;131;g250dcf42e0f_0_107"/>
          <p:cNvSpPr>
            <a:spLocks noGrp="1"/>
          </p:cNvSpPr>
          <p:nvPr>
            <p:ph type="pic" idx="14"/>
          </p:nvPr>
        </p:nvSpPr>
        <p:spPr>
          <a:xfrm>
            <a:off x="21561803" y="6755386"/>
            <a:ext cx="1901100" cy="190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32" name="Google Shape;132;g250dcf42e0f_0_107"/>
          <p:cNvSpPr txBox="1">
            <a:spLocks noGrp="1"/>
          </p:cNvSpPr>
          <p:nvPr>
            <p:ph type="body" idx="15"/>
          </p:nvPr>
        </p:nvSpPr>
        <p:spPr>
          <a:xfrm>
            <a:off x="19919998" y="12442893"/>
            <a:ext cx="51849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250dcf42e0f_0_107"/>
          <p:cNvSpPr txBox="1">
            <a:spLocks noGrp="1"/>
          </p:cNvSpPr>
          <p:nvPr>
            <p:ph type="body" idx="16"/>
          </p:nvPr>
        </p:nvSpPr>
        <p:spPr>
          <a:xfrm>
            <a:off x="25778598" y="7973389"/>
            <a:ext cx="5431800" cy="90402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2075" tIns="1965950" rIns="262075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34" name="Google Shape;134;g250dcf42e0f_0_107"/>
          <p:cNvSpPr>
            <a:spLocks noGrp="1"/>
          </p:cNvSpPr>
          <p:nvPr>
            <p:ph type="pic" idx="17"/>
          </p:nvPr>
        </p:nvSpPr>
        <p:spPr>
          <a:xfrm>
            <a:off x="27543847" y="6755386"/>
            <a:ext cx="1901100" cy="190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5" name="Google Shape;135;g250dcf42e0f_0_107"/>
          <p:cNvSpPr txBox="1">
            <a:spLocks noGrp="1"/>
          </p:cNvSpPr>
          <p:nvPr>
            <p:ph type="body" idx="18"/>
          </p:nvPr>
        </p:nvSpPr>
        <p:spPr>
          <a:xfrm>
            <a:off x="25902042" y="12442893"/>
            <a:ext cx="51849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0dcf42e0f_0_131"/>
          <p:cNvSpPr/>
          <p:nvPr/>
        </p:nvSpPr>
        <p:spPr>
          <a:xfrm>
            <a:off x="0" y="0"/>
            <a:ext cx="7663815" cy="9145466"/>
          </a:xfrm>
          <a:custGeom>
            <a:avLst/>
            <a:gdLst/>
            <a:ahLst/>
            <a:cxnLst/>
            <a:rect l="l" t="t" r="r" b="b"/>
            <a:pathLst>
              <a:path w="2838450" h="2857958" extrusionOk="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g250dcf42e0f_0_131"/>
          <p:cNvSpPr/>
          <p:nvPr/>
        </p:nvSpPr>
        <p:spPr>
          <a:xfrm>
            <a:off x="3" y="-3"/>
            <a:ext cx="5320693" cy="6368854"/>
          </a:xfrm>
          <a:custGeom>
            <a:avLst/>
            <a:gdLst/>
            <a:ahLst/>
            <a:cxnLst/>
            <a:rect l="l" t="t" r="r" b="b"/>
            <a:pathLst>
              <a:path w="1970627" h="1990267" extrusionOk="0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g250dcf42e0f_0_131"/>
          <p:cNvSpPr/>
          <p:nvPr/>
        </p:nvSpPr>
        <p:spPr>
          <a:xfrm>
            <a:off x="3" y="3"/>
            <a:ext cx="2709312" cy="3241648"/>
          </a:xfrm>
          <a:custGeom>
            <a:avLst/>
            <a:gdLst/>
            <a:ahLst/>
            <a:cxnLst/>
            <a:rect l="l" t="t" r="r" b="b"/>
            <a:pathLst>
              <a:path w="1003449" h="1013015" extrusionOk="0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" name="Google Shape;140;g250dcf42e0f_0_131"/>
          <p:cNvSpPr txBox="1">
            <a:spLocks noGrp="1"/>
          </p:cNvSpPr>
          <p:nvPr>
            <p:ph type="title"/>
          </p:nvPr>
        </p:nvSpPr>
        <p:spPr>
          <a:xfrm>
            <a:off x="2049170" y="3891686"/>
            <a:ext cx="28811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50dcf42e0f_0_131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g250dcf42e0f_0_131" descr="preencoded.png"/>
          <p:cNvSpPr/>
          <p:nvPr/>
        </p:nvSpPr>
        <p:spPr>
          <a:xfrm>
            <a:off x="3937496" y="1888426"/>
            <a:ext cx="2092557" cy="2480067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3" name="Google Shape;143;g250dcf42e0f_0_131"/>
          <p:cNvSpPr txBox="1">
            <a:spLocks noGrp="1"/>
          </p:cNvSpPr>
          <p:nvPr>
            <p:ph type="body" idx="1"/>
          </p:nvPr>
        </p:nvSpPr>
        <p:spPr>
          <a:xfrm>
            <a:off x="1850413" y="9656064"/>
            <a:ext cx="5382600" cy="178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44" name="Google Shape;144;g250dcf42e0f_0_131"/>
          <p:cNvSpPr txBox="1">
            <a:spLocks noGrp="1"/>
          </p:cNvSpPr>
          <p:nvPr>
            <p:ph type="body" idx="2"/>
          </p:nvPr>
        </p:nvSpPr>
        <p:spPr>
          <a:xfrm>
            <a:off x="7832460" y="9656064"/>
            <a:ext cx="5382600" cy="178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45" name="Google Shape;145;g250dcf42e0f_0_131"/>
          <p:cNvSpPr txBox="1">
            <a:spLocks noGrp="1"/>
          </p:cNvSpPr>
          <p:nvPr>
            <p:ph type="body" idx="3"/>
          </p:nvPr>
        </p:nvSpPr>
        <p:spPr>
          <a:xfrm>
            <a:off x="13814507" y="9656064"/>
            <a:ext cx="5382600" cy="178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46" name="Google Shape;146;g250dcf42e0f_0_131"/>
          <p:cNvSpPr txBox="1">
            <a:spLocks noGrp="1"/>
          </p:cNvSpPr>
          <p:nvPr>
            <p:ph type="body" idx="4"/>
          </p:nvPr>
        </p:nvSpPr>
        <p:spPr>
          <a:xfrm>
            <a:off x="19796554" y="9656064"/>
            <a:ext cx="5382600" cy="178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47" name="Google Shape;147;g250dcf42e0f_0_131"/>
          <p:cNvSpPr txBox="1">
            <a:spLocks noGrp="1"/>
          </p:cNvSpPr>
          <p:nvPr>
            <p:ph type="body" idx="5"/>
          </p:nvPr>
        </p:nvSpPr>
        <p:spPr>
          <a:xfrm>
            <a:off x="25778598" y="9656064"/>
            <a:ext cx="5382600" cy="178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48" name="Google Shape;148;g250dcf42e0f_0_131"/>
          <p:cNvSpPr txBox="1">
            <a:spLocks noGrp="1"/>
          </p:cNvSpPr>
          <p:nvPr>
            <p:ph type="body" idx="6"/>
          </p:nvPr>
        </p:nvSpPr>
        <p:spPr>
          <a:xfrm>
            <a:off x="1850413" y="15186355"/>
            <a:ext cx="5382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00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250dcf42e0f_0_131"/>
          <p:cNvSpPr txBox="1">
            <a:spLocks noGrp="1"/>
          </p:cNvSpPr>
          <p:nvPr>
            <p:ph type="body" idx="7"/>
          </p:nvPr>
        </p:nvSpPr>
        <p:spPr>
          <a:xfrm>
            <a:off x="7832460" y="15186355"/>
            <a:ext cx="5382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00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250dcf42e0f_0_131"/>
          <p:cNvSpPr txBox="1">
            <a:spLocks noGrp="1"/>
          </p:cNvSpPr>
          <p:nvPr>
            <p:ph type="body" idx="8"/>
          </p:nvPr>
        </p:nvSpPr>
        <p:spPr>
          <a:xfrm>
            <a:off x="13814507" y="15186355"/>
            <a:ext cx="5382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00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250dcf42e0f_0_131"/>
          <p:cNvSpPr txBox="1">
            <a:spLocks noGrp="1"/>
          </p:cNvSpPr>
          <p:nvPr>
            <p:ph type="body" idx="9"/>
          </p:nvPr>
        </p:nvSpPr>
        <p:spPr>
          <a:xfrm>
            <a:off x="19796554" y="15186355"/>
            <a:ext cx="5382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00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50dcf42e0f_0_131"/>
          <p:cNvSpPr txBox="1">
            <a:spLocks noGrp="1"/>
          </p:cNvSpPr>
          <p:nvPr>
            <p:ph type="body" idx="13"/>
          </p:nvPr>
        </p:nvSpPr>
        <p:spPr>
          <a:xfrm>
            <a:off x="25778598" y="15186355"/>
            <a:ext cx="5382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00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cxnSp>
        <p:nvCxnSpPr>
          <p:cNvPr id="153" name="Google Shape;153;g250dcf42e0f_0_131"/>
          <p:cNvCxnSpPr/>
          <p:nvPr/>
        </p:nvCxnSpPr>
        <p:spPr>
          <a:xfrm>
            <a:off x="1996375" y="13400579"/>
            <a:ext cx="29193300" cy="0"/>
          </a:xfrm>
          <a:prstGeom prst="straightConnector1">
            <a:avLst/>
          </a:prstGeom>
          <a:noFill/>
          <a:ln w="12700" cap="flat" cmpd="sng">
            <a:solidFill>
              <a:srgbClr val="F1D0D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0dcf42e0f_0_149"/>
          <p:cNvSpPr txBox="1">
            <a:spLocks noGrp="1"/>
          </p:cNvSpPr>
          <p:nvPr>
            <p:ph type="title"/>
          </p:nvPr>
        </p:nvSpPr>
        <p:spPr>
          <a:xfrm>
            <a:off x="10764317" y="3979469"/>
            <a:ext cx="220473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50dcf42e0f_0_149" descr="preencoded.png"/>
          <p:cNvSpPr/>
          <p:nvPr/>
        </p:nvSpPr>
        <p:spPr>
          <a:xfrm>
            <a:off x="-15034" y="-8909"/>
            <a:ext cx="9296878" cy="22052278"/>
          </a:xfrm>
          <a:custGeom>
            <a:avLst/>
            <a:gdLst/>
            <a:ahLst/>
            <a:cxnLst/>
            <a:rect l="l" t="t" r="r" b="b"/>
            <a:pathLst>
              <a:path w="3443288" h="6891337" extrusionOk="0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7" name="Google Shape;157;g250dcf42e0f_0_14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8940" y="-8909"/>
            <a:ext cx="4682905" cy="1395174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50dcf42e0f_0_149"/>
          <p:cNvSpPr/>
          <p:nvPr/>
        </p:nvSpPr>
        <p:spPr>
          <a:xfrm>
            <a:off x="4648377" y="-8909"/>
            <a:ext cx="4633511" cy="5506730"/>
          </a:xfrm>
          <a:custGeom>
            <a:avLst/>
            <a:gdLst/>
            <a:ahLst/>
            <a:cxnLst/>
            <a:rect l="l" t="t" r="r" b="b"/>
            <a:pathLst>
              <a:path w="1716115" h="1720853" extrusionOk="0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9" name="Google Shape;159;g250dcf42e0f_0_149" descr="preencoded.png"/>
          <p:cNvSpPr/>
          <p:nvPr/>
        </p:nvSpPr>
        <p:spPr>
          <a:xfrm>
            <a:off x="-15034" y="11009613"/>
            <a:ext cx="9296878" cy="11033760"/>
          </a:xfrm>
          <a:custGeom>
            <a:avLst/>
            <a:gdLst/>
            <a:ahLst/>
            <a:cxnLst/>
            <a:rect l="l" t="t" r="r" b="b"/>
            <a:pathLst>
              <a:path w="3443288" h="3448050" extrusionOk="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0" name="Google Shape;160;g250dcf42e0f_0_14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9834" y="11009613"/>
            <a:ext cx="4642009" cy="465486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50dcf42e0f_0_149"/>
          <p:cNvSpPr txBox="1">
            <a:spLocks noGrp="1"/>
          </p:cNvSpPr>
          <p:nvPr>
            <p:ph type="body" idx="1"/>
          </p:nvPr>
        </p:nvSpPr>
        <p:spPr>
          <a:xfrm>
            <a:off x="10739628" y="7458253"/>
            <a:ext cx="10320300" cy="13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62" name="Google Shape;162;g250dcf42e0f_0_149"/>
          <p:cNvSpPr txBox="1">
            <a:spLocks noGrp="1"/>
          </p:cNvSpPr>
          <p:nvPr>
            <p:ph type="body" idx="2"/>
          </p:nvPr>
        </p:nvSpPr>
        <p:spPr>
          <a:xfrm>
            <a:off x="9949586" y="9207398"/>
            <a:ext cx="10103100" cy="117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t" anchorCtr="0">
            <a:noAutofit/>
          </a:bodyPr>
          <a:lstStyle>
            <a:lvl1pPr marL="457200" lvl="0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1pPr>
            <a:lvl2pPr marL="914400" lvl="1" indent="-463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700"/>
              <a:buChar char="•"/>
              <a:defRPr sz="3700"/>
            </a:lvl2pPr>
            <a:lvl3pPr marL="1371600" lvl="2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3pPr>
            <a:lvl4pPr marL="1828800" lvl="3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4pPr>
            <a:lvl5pPr marL="2286000" lvl="4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50dcf42e0f_0_149"/>
          <p:cNvSpPr txBox="1">
            <a:spLocks noGrp="1"/>
          </p:cNvSpPr>
          <p:nvPr>
            <p:ph type="body" idx="3"/>
          </p:nvPr>
        </p:nvSpPr>
        <p:spPr>
          <a:xfrm>
            <a:off x="21726144" y="7458253"/>
            <a:ext cx="10320300" cy="13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64" name="Google Shape;164;g250dcf42e0f_0_149"/>
          <p:cNvSpPr txBox="1">
            <a:spLocks noGrp="1"/>
          </p:cNvSpPr>
          <p:nvPr>
            <p:ph type="body" idx="4"/>
          </p:nvPr>
        </p:nvSpPr>
        <p:spPr>
          <a:xfrm>
            <a:off x="20936102" y="9207398"/>
            <a:ext cx="10103100" cy="117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t" anchorCtr="0">
            <a:noAutofit/>
          </a:bodyPr>
          <a:lstStyle>
            <a:lvl1pPr marL="457200" lvl="0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1pPr>
            <a:lvl2pPr marL="914400" lvl="1" indent="-463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700"/>
              <a:buChar char="•"/>
              <a:defRPr sz="3700"/>
            </a:lvl2pPr>
            <a:lvl3pPr marL="1371600" lvl="2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3pPr>
            <a:lvl4pPr marL="1828800" lvl="3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4pPr>
            <a:lvl5pPr marL="2286000" lvl="4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250dcf42e0f_0_149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0dcf42e0f_0_161"/>
          <p:cNvSpPr txBox="1">
            <a:spLocks noGrp="1"/>
          </p:cNvSpPr>
          <p:nvPr>
            <p:ph type="title"/>
          </p:nvPr>
        </p:nvSpPr>
        <p:spPr>
          <a:xfrm>
            <a:off x="2049170" y="3950208"/>
            <a:ext cx="28811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250dcf42e0f_0_161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50dcf42e0f_0_161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g250dcf42e0f_0_161"/>
          <p:cNvSpPr txBox="1">
            <a:spLocks noGrp="1"/>
          </p:cNvSpPr>
          <p:nvPr>
            <p:ph type="body" idx="1"/>
          </p:nvPr>
        </p:nvSpPr>
        <p:spPr>
          <a:xfrm>
            <a:off x="1925726" y="8778240"/>
            <a:ext cx="8987100" cy="113826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2075" tIns="1965950" rIns="262075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71" name="Google Shape;171;g250dcf42e0f_0_161"/>
          <p:cNvSpPr>
            <a:spLocks noGrp="1"/>
          </p:cNvSpPr>
          <p:nvPr>
            <p:ph type="pic" idx="2"/>
          </p:nvPr>
        </p:nvSpPr>
        <p:spPr>
          <a:xfrm>
            <a:off x="5159959" y="7227418"/>
            <a:ext cx="2518200" cy="251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72" name="Google Shape;172;g250dcf42e0f_0_161"/>
          <p:cNvSpPr txBox="1">
            <a:spLocks noGrp="1"/>
          </p:cNvSpPr>
          <p:nvPr>
            <p:ph type="body" idx="3"/>
          </p:nvPr>
        </p:nvSpPr>
        <p:spPr>
          <a:xfrm>
            <a:off x="2678735" y="12640666"/>
            <a:ext cx="7480500" cy="7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Font typeface="Arial"/>
              <a:buChar char="•"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g250dcf42e0f_0_161"/>
          <p:cNvSpPr txBox="1">
            <a:spLocks noGrp="1"/>
          </p:cNvSpPr>
          <p:nvPr>
            <p:ph type="body" idx="4"/>
          </p:nvPr>
        </p:nvSpPr>
        <p:spPr>
          <a:xfrm>
            <a:off x="11998757" y="8778240"/>
            <a:ext cx="8987100" cy="113826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2075" tIns="1965950" rIns="262075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74" name="Google Shape;174;g250dcf42e0f_0_161"/>
          <p:cNvSpPr>
            <a:spLocks noGrp="1"/>
          </p:cNvSpPr>
          <p:nvPr>
            <p:ph type="pic" idx="5"/>
          </p:nvPr>
        </p:nvSpPr>
        <p:spPr>
          <a:xfrm>
            <a:off x="15232990" y="7227418"/>
            <a:ext cx="2518200" cy="251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5" name="Google Shape;175;g250dcf42e0f_0_161"/>
          <p:cNvSpPr txBox="1">
            <a:spLocks noGrp="1"/>
          </p:cNvSpPr>
          <p:nvPr>
            <p:ph type="body" idx="6"/>
          </p:nvPr>
        </p:nvSpPr>
        <p:spPr>
          <a:xfrm>
            <a:off x="12751765" y="12640666"/>
            <a:ext cx="7480500" cy="7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Font typeface="Arial"/>
              <a:buChar char="•"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250dcf42e0f_0_161"/>
          <p:cNvSpPr txBox="1">
            <a:spLocks noGrp="1"/>
          </p:cNvSpPr>
          <p:nvPr>
            <p:ph type="body" idx="7"/>
          </p:nvPr>
        </p:nvSpPr>
        <p:spPr>
          <a:xfrm>
            <a:off x="21849588" y="8778240"/>
            <a:ext cx="8987100" cy="11382600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2075" tIns="1965950" rIns="262075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1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77" name="Google Shape;177;g250dcf42e0f_0_161"/>
          <p:cNvSpPr>
            <a:spLocks noGrp="1"/>
          </p:cNvSpPr>
          <p:nvPr>
            <p:ph type="pic" idx="8"/>
          </p:nvPr>
        </p:nvSpPr>
        <p:spPr>
          <a:xfrm>
            <a:off x="25083821" y="7227418"/>
            <a:ext cx="2518200" cy="2518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78" name="Google Shape;178;g250dcf42e0f_0_161"/>
          <p:cNvSpPr txBox="1">
            <a:spLocks noGrp="1"/>
          </p:cNvSpPr>
          <p:nvPr>
            <p:ph type="body" idx="9"/>
          </p:nvPr>
        </p:nvSpPr>
        <p:spPr>
          <a:xfrm>
            <a:off x="22602596" y="12640666"/>
            <a:ext cx="7480500" cy="7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Font typeface="Arial"/>
              <a:buChar char="•"/>
              <a:defRPr sz="43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0dcf42e0f_0_174" descr="preencoded.png"/>
          <p:cNvSpPr/>
          <p:nvPr/>
        </p:nvSpPr>
        <p:spPr>
          <a:xfrm>
            <a:off x="23647243" y="-45718"/>
            <a:ext cx="9271160" cy="11048998"/>
          </a:xfrm>
          <a:custGeom>
            <a:avLst/>
            <a:gdLst/>
            <a:ahLst/>
            <a:cxnLst/>
            <a:rect l="l" t="t" r="r" b="b"/>
            <a:pathLst>
              <a:path w="3433763" h="3452812" extrusionOk="0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1" name="Google Shape;181;g250dcf42e0f_0_174" descr="preencoded.png"/>
          <p:cNvSpPr/>
          <p:nvPr/>
        </p:nvSpPr>
        <p:spPr>
          <a:xfrm>
            <a:off x="23647243" y="11003280"/>
            <a:ext cx="9271160" cy="10988038"/>
          </a:xfrm>
          <a:custGeom>
            <a:avLst/>
            <a:gdLst/>
            <a:ahLst/>
            <a:cxnLst/>
            <a:rect l="l" t="t" r="r" b="b"/>
            <a:pathLst>
              <a:path w="3433763" h="3433762" extrusionOk="0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2" name="Google Shape;182;g250dcf42e0f_0_174" descr="preencoded.png"/>
          <p:cNvSpPr/>
          <p:nvPr/>
        </p:nvSpPr>
        <p:spPr>
          <a:xfrm rot="10800000" flipH="1">
            <a:off x="26977658" y="3992880"/>
            <a:ext cx="5940742" cy="6979920"/>
          </a:xfrm>
          <a:custGeom>
            <a:avLst/>
            <a:gdLst/>
            <a:ahLst/>
            <a:cxnLst/>
            <a:rect l="l" t="t" r="r" b="b"/>
            <a:pathLst>
              <a:path w="2200275" h="2181225" extrusionOk="0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3" name="Google Shape;183;g250dcf42e0f_0_174" descr="preencoded.png"/>
          <p:cNvSpPr/>
          <p:nvPr/>
        </p:nvSpPr>
        <p:spPr>
          <a:xfrm rot="10800000" flipH="1">
            <a:off x="-54232" y="14656163"/>
            <a:ext cx="6150460" cy="7289434"/>
          </a:xfrm>
          <a:custGeom>
            <a:avLst/>
            <a:gdLst/>
            <a:ahLst/>
            <a:cxnLst/>
            <a:rect l="l" t="t" r="r" b="b"/>
            <a:pathLst>
              <a:path w="2277948" h="2277948" extrusionOk="0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4" name="Google Shape;184;g250dcf42e0f_0_17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78092" y="11012061"/>
            <a:ext cx="5940306" cy="594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50dcf42e0f_0_174" descr="preencoded.png"/>
          <p:cNvSpPr/>
          <p:nvPr/>
        </p:nvSpPr>
        <p:spPr>
          <a:xfrm>
            <a:off x="4611489" y="18136371"/>
            <a:ext cx="2092557" cy="2480067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6" name="Google Shape;186;g250dcf42e0f_0_174"/>
          <p:cNvSpPr txBox="1">
            <a:spLocks noGrp="1"/>
          </p:cNvSpPr>
          <p:nvPr>
            <p:ph type="title"/>
          </p:nvPr>
        </p:nvSpPr>
        <p:spPr>
          <a:xfrm>
            <a:off x="4073652" y="6027725"/>
            <a:ext cx="18269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250dcf42e0f_0_174"/>
          <p:cNvSpPr txBox="1">
            <a:spLocks noGrp="1"/>
          </p:cNvSpPr>
          <p:nvPr>
            <p:ph type="body" idx="1"/>
          </p:nvPr>
        </p:nvSpPr>
        <p:spPr>
          <a:xfrm>
            <a:off x="4073652" y="9080602"/>
            <a:ext cx="15875100" cy="8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2pPr>
            <a:lvl3pPr marL="1371600" lvl="2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3pPr>
            <a:lvl4pPr marL="1828800" lvl="3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4pPr>
            <a:lvl5pPr marL="2286000" lvl="4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250dcf42e0f_0_174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g250dcf42e0f_0_174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accent6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0dcf42e0f_0_185"/>
          <p:cNvSpPr/>
          <p:nvPr/>
        </p:nvSpPr>
        <p:spPr>
          <a:xfrm>
            <a:off x="0" y="0"/>
            <a:ext cx="24161593" cy="21945600"/>
          </a:xfrm>
          <a:custGeom>
            <a:avLst/>
            <a:gdLst/>
            <a:ahLst/>
            <a:cxnLst/>
            <a:rect l="l" t="t" r="r" b="b"/>
            <a:pathLst>
              <a:path w="8948738" h="6858000" extrusionOk="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2" name="Google Shape;192;g250dcf42e0f_0_185" descr="preencoded.png"/>
          <p:cNvSpPr/>
          <p:nvPr/>
        </p:nvSpPr>
        <p:spPr>
          <a:xfrm>
            <a:off x="20354290" y="42054"/>
            <a:ext cx="12564110" cy="21861494"/>
          </a:xfrm>
          <a:custGeom>
            <a:avLst/>
            <a:gdLst/>
            <a:ahLst/>
            <a:cxnLst/>
            <a:rect l="l" t="t" r="r" b="b"/>
            <a:pathLst>
              <a:path w="4653374" h="6831717" extrusionOk="0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3" name="Google Shape;193;g250dcf42e0f_0_18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0532" y="-80131"/>
            <a:ext cx="9266925" cy="92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50dcf42e0f_0_185"/>
          <p:cNvSpPr txBox="1">
            <a:spLocks noGrp="1"/>
          </p:cNvSpPr>
          <p:nvPr>
            <p:ph type="ctrTitle"/>
          </p:nvPr>
        </p:nvSpPr>
        <p:spPr>
          <a:xfrm>
            <a:off x="4123030" y="6320333"/>
            <a:ext cx="11258100" cy="2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0" rIns="262075" bIns="131000" anchor="ctr" anchorCtr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250dcf42e0f_0_185"/>
          <p:cNvSpPr txBox="1">
            <a:spLocks noGrp="1"/>
          </p:cNvSpPr>
          <p:nvPr>
            <p:ph type="subTitle" idx="1"/>
          </p:nvPr>
        </p:nvSpPr>
        <p:spPr>
          <a:xfrm>
            <a:off x="4172407" y="9109862"/>
            <a:ext cx="11258100" cy="6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0" rIns="26207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6"/>
              </a:buClr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/>
            </a:lvl5pPr>
            <a:lvl6pPr lvl="5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6pPr>
            <a:lvl7pPr lvl="6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7pPr>
            <a:lvl8pPr lvl="7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8pPr>
            <a:lvl9pPr lvl="8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0dcf42e0f_0_191" descr="preencoded.png"/>
          <p:cNvSpPr/>
          <p:nvPr/>
        </p:nvSpPr>
        <p:spPr>
          <a:xfrm>
            <a:off x="-15034" y="-8909"/>
            <a:ext cx="9296878" cy="22052278"/>
          </a:xfrm>
          <a:custGeom>
            <a:avLst/>
            <a:gdLst/>
            <a:ahLst/>
            <a:cxnLst/>
            <a:rect l="l" t="t" r="r" b="b"/>
            <a:pathLst>
              <a:path w="3443288" h="6891337" extrusionOk="0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8" name="Google Shape;198;g250dcf42e0f_0_19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8940" y="-8909"/>
            <a:ext cx="4682905" cy="13951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50dcf42e0f_0_191"/>
          <p:cNvSpPr/>
          <p:nvPr/>
        </p:nvSpPr>
        <p:spPr>
          <a:xfrm>
            <a:off x="4648377" y="-8909"/>
            <a:ext cx="4633511" cy="5506730"/>
          </a:xfrm>
          <a:custGeom>
            <a:avLst/>
            <a:gdLst/>
            <a:ahLst/>
            <a:cxnLst/>
            <a:rect l="l" t="t" r="r" b="b"/>
            <a:pathLst>
              <a:path w="1716115" h="1720853" extrusionOk="0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0" name="Google Shape;200;g250dcf42e0f_0_191" descr="preencoded.png"/>
          <p:cNvSpPr/>
          <p:nvPr/>
        </p:nvSpPr>
        <p:spPr>
          <a:xfrm>
            <a:off x="-15034" y="11009613"/>
            <a:ext cx="9296878" cy="11033760"/>
          </a:xfrm>
          <a:custGeom>
            <a:avLst/>
            <a:gdLst/>
            <a:ahLst/>
            <a:cxnLst/>
            <a:rect l="l" t="t" r="r" b="b"/>
            <a:pathLst>
              <a:path w="3443288" h="3448050" extrusionOk="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01" name="Google Shape;201;g250dcf42e0f_0_19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9834" y="11009613"/>
            <a:ext cx="4642009" cy="465486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50dcf42e0f_0_191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250dcf42e0f_0_191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g250dcf42e0f_0_191"/>
          <p:cNvSpPr txBox="1">
            <a:spLocks noGrp="1"/>
          </p:cNvSpPr>
          <p:nvPr>
            <p:ph type="title"/>
          </p:nvPr>
        </p:nvSpPr>
        <p:spPr>
          <a:xfrm>
            <a:off x="10764317" y="3979469"/>
            <a:ext cx="220473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250dcf42e0f_0_191"/>
          <p:cNvSpPr txBox="1">
            <a:spLocks noGrp="1"/>
          </p:cNvSpPr>
          <p:nvPr>
            <p:ph type="body" idx="1"/>
          </p:nvPr>
        </p:nvSpPr>
        <p:spPr>
          <a:xfrm>
            <a:off x="9949586" y="7217664"/>
            <a:ext cx="10103100" cy="13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t" anchorCtr="0">
            <a:noAutofit/>
          </a:bodyPr>
          <a:lstStyle>
            <a:lvl1pPr marL="457200" lvl="0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1pPr>
            <a:lvl2pPr marL="914400" lvl="1" indent="-463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700"/>
              <a:buChar char="•"/>
              <a:defRPr sz="3700"/>
            </a:lvl2pPr>
            <a:lvl3pPr marL="1371600" lvl="2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3pPr>
            <a:lvl4pPr marL="1828800" lvl="3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4pPr>
            <a:lvl5pPr marL="2286000" lvl="4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g250dcf42e0f_0_191"/>
          <p:cNvSpPr txBox="1">
            <a:spLocks noGrp="1"/>
          </p:cNvSpPr>
          <p:nvPr>
            <p:ph type="body" idx="2"/>
          </p:nvPr>
        </p:nvSpPr>
        <p:spPr>
          <a:xfrm>
            <a:off x="20936102" y="7217664"/>
            <a:ext cx="10103100" cy="13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t" anchorCtr="0">
            <a:noAutofit/>
          </a:bodyPr>
          <a:lstStyle>
            <a:lvl1pPr marL="457200" lvl="0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1pPr>
            <a:lvl2pPr marL="914400" lvl="1" indent="-463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700"/>
              <a:buChar char="•"/>
              <a:defRPr sz="3700"/>
            </a:lvl2pPr>
            <a:lvl3pPr marL="1371600" lvl="2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3pPr>
            <a:lvl4pPr marL="1828800" lvl="3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4pPr>
            <a:lvl5pPr marL="2286000" lvl="4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0dcf42e0f_0_202"/>
          <p:cNvSpPr/>
          <p:nvPr/>
        </p:nvSpPr>
        <p:spPr>
          <a:xfrm>
            <a:off x="3" y="0"/>
            <a:ext cx="6055633" cy="6729491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9" name="Google Shape;209;g250dcf42e0f_0_202"/>
          <p:cNvSpPr/>
          <p:nvPr/>
        </p:nvSpPr>
        <p:spPr>
          <a:xfrm rot="10800000">
            <a:off x="26862767" y="15216109"/>
            <a:ext cx="6055633" cy="6729491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0" name="Google Shape;210;g250dcf42e0f_0_202"/>
          <p:cNvSpPr txBox="1">
            <a:spLocks noGrp="1"/>
          </p:cNvSpPr>
          <p:nvPr>
            <p:ph type="title"/>
          </p:nvPr>
        </p:nvSpPr>
        <p:spPr>
          <a:xfrm>
            <a:off x="2049170" y="3891686"/>
            <a:ext cx="28811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250dcf42e0f_0_202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g250dcf42e0f_0_202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0dcf42e0f_0_208"/>
          <p:cNvSpPr/>
          <p:nvPr/>
        </p:nvSpPr>
        <p:spPr>
          <a:xfrm>
            <a:off x="3" y="0"/>
            <a:ext cx="6055633" cy="6729491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5" name="Google Shape;215;g250dcf42e0f_0_208"/>
          <p:cNvSpPr/>
          <p:nvPr/>
        </p:nvSpPr>
        <p:spPr>
          <a:xfrm rot="10800000">
            <a:off x="26862767" y="15216109"/>
            <a:ext cx="6055633" cy="6729491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6" name="Google Shape;216;g250dcf42e0f_0_208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250dcf42e0f_0_208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0dcf42e0f_0_213"/>
          <p:cNvSpPr/>
          <p:nvPr/>
        </p:nvSpPr>
        <p:spPr>
          <a:xfrm rot="10800000">
            <a:off x="26862767" y="15216109"/>
            <a:ext cx="6055633" cy="6729491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0" name="Google Shape;220;g250dcf42e0f_0_213"/>
          <p:cNvSpPr txBox="1">
            <a:spLocks noGrp="1"/>
          </p:cNvSpPr>
          <p:nvPr>
            <p:ph type="title"/>
          </p:nvPr>
        </p:nvSpPr>
        <p:spPr>
          <a:xfrm>
            <a:off x="2267428" y="1463040"/>
            <a:ext cx="106167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b" anchorCtr="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200"/>
              <a:buFont typeface="Arial Black"/>
              <a:buNone/>
              <a:defRPr sz="92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g250dcf42e0f_0_213"/>
          <p:cNvSpPr txBox="1">
            <a:spLocks noGrp="1"/>
          </p:cNvSpPr>
          <p:nvPr>
            <p:ph type="body" idx="1"/>
          </p:nvPr>
        </p:nvSpPr>
        <p:spPr>
          <a:xfrm>
            <a:off x="13994608" y="3159760"/>
            <a:ext cx="16665000" cy="15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rmAutofit/>
          </a:bodyPr>
          <a:lstStyle>
            <a:lvl1pPr marL="457200" lvl="0" indent="-812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200"/>
              <a:buChar char="•"/>
              <a:defRPr sz="9200"/>
            </a:lvl1pPr>
            <a:lvl2pPr marL="914400" lvl="1" indent="-736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8000"/>
              <a:buChar char="•"/>
              <a:defRPr sz="8000"/>
            </a:lvl2pPr>
            <a:lvl3pPr marL="1371600" lvl="2" indent="-666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6900"/>
              <a:buChar char="•"/>
              <a:defRPr sz="6900"/>
            </a:lvl3pPr>
            <a:lvl4pPr marL="1828800" lvl="3" indent="-590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Char char="•"/>
              <a:defRPr sz="5700"/>
            </a:lvl4pPr>
            <a:lvl5pPr marL="2286000" lvl="4" indent="-590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Char char="•"/>
              <a:defRPr sz="5700"/>
            </a:lvl5pPr>
            <a:lvl6pPr marL="2743200" lvl="5" indent="-5905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6pPr>
            <a:lvl7pPr marL="3200400" lvl="6" indent="-5905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7pPr>
            <a:lvl8pPr marL="3657600" lvl="7" indent="-5905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8pPr>
            <a:lvl9pPr marL="4114800" lvl="8" indent="-5905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9pPr>
          </a:lstStyle>
          <a:p>
            <a:endParaRPr/>
          </a:p>
        </p:txBody>
      </p:sp>
      <p:sp>
        <p:nvSpPr>
          <p:cNvPr id="222" name="Google Shape;222;g250dcf42e0f_0_213"/>
          <p:cNvSpPr txBox="1">
            <a:spLocks noGrp="1"/>
          </p:cNvSpPr>
          <p:nvPr>
            <p:ph type="body" idx="2"/>
          </p:nvPr>
        </p:nvSpPr>
        <p:spPr>
          <a:xfrm>
            <a:off x="2267428" y="6583680"/>
            <a:ext cx="10616700" cy="12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900"/>
              <a:buNone/>
              <a:defRPr sz="2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900"/>
              <a:buNone/>
              <a:defRPr sz="2900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223" name="Google Shape;223;g250dcf42e0f_0_213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250dcf42e0f_0_213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g250dcf42e0f_0_11"/>
          <p:cNvGrpSpPr/>
          <p:nvPr/>
        </p:nvGrpSpPr>
        <p:grpSpPr>
          <a:xfrm>
            <a:off x="17421549" y="10896108"/>
            <a:ext cx="15497658" cy="11097587"/>
            <a:chOff x="5009037" y="2525712"/>
            <a:chExt cx="7170194" cy="4332287"/>
          </a:xfrm>
        </p:grpSpPr>
        <p:sp>
          <p:nvSpPr>
            <p:cNvPr id="18" name="Google Shape;18;g250dcf42e0f_0_11"/>
            <p:cNvSpPr/>
            <p:nvPr/>
          </p:nvSpPr>
          <p:spPr>
            <a:xfrm>
              <a:off x="5009037" y="2525712"/>
              <a:ext cx="3601721" cy="4332287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62075" tIns="131000" rIns="262075" bIns="131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" name="Google Shape;19;g250dcf42e0f_0_11"/>
            <p:cNvSpPr/>
            <p:nvPr/>
          </p:nvSpPr>
          <p:spPr>
            <a:xfrm>
              <a:off x="8589536" y="2525712"/>
              <a:ext cx="3589695" cy="4332287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62075" tIns="131000" rIns="262075" bIns="131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" name="Google Shape;20;g250dcf42e0f_0_11"/>
          <p:cNvGrpSpPr/>
          <p:nvPr/>
        </p:nvGrpSpPr>
        <p:grpSpPr>
          <a:xfrm rot="10800000">
            <a:off x="17457566" y="-130"/>
            <a:ext cx="15496939" cy="11097587"/>
            <a:chOff x="5183405" y="2678112"/>
            <a:chExt cx="7170193" cy="4332287"/>
          </a:xfrm>
        </p:grpSpPr>
        <p:sp>
          <p:nvSpPr>
            <p:cNvPr id="21" name="Google Shape;21;g250dcf42e0f_0_11"/>
            <p:cNvSpPr/>
            <p:nvPr/>
          </p:nvSpPr>
          <p:spPr>
            <a:xfrm>
              <a:off x="5183405" y="2678112"/>
              <a:ext cx="3601721" cy="4332287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62075" tIns="131000" rIns="262075" bIns="131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" name="Google Shape;22;g250dcf42e0f_0_11"/>
            <p:cNvSpPr/>
            <p:nvPr/>
          </p:nvSpPr>
          <p:spPr>
            <a:xfrm>
              <a:off x="8763903" y="2678112"/>
              <a:ext cx="3589695" cy="4332287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62075" tIns="131000" rIns="262075" bIns="131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3" name="Google Shape;23;g250dcf42e0f_0_11" descr="preencoded.png"/>
          <p:cNvSpPr/>
          <p:nvPr/>
        </p:nvSpPr>
        <p:spPr>
          <a:xfrm>
            <a:off x="20634799" y="14648506"/>
            <a:ext cx="2092557" cy="2480067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g250dcf42e0f_0_11"/>
          <p:cNvSpPr txBox="1">
            <a:spLocks noGrp="1"/>
          </p:cNvSpPr>
          <p:nvPr>
            <p:ph type="title"/>
          </p:nvPr>
        </p:nvSpPr>
        <p:spPr>
          <a:xfrm>
            <a:off x="4048963" y="6086246"/>
            <a:ext cx="153729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50dcf42e0f_0_11"/>
          <p:cNvSpPr txBox="1">
            <a:spLocks noGrp="1"/>
          </p:cNvSpPr>
          <p:nvPr>
            <p:ph type="body" idx="1"/>
          </p:nvPr>
        </p:nvSpPr>
        <p:spPr>
          <a:xfrm>
            <a:off x="4048963" y="8866022"/>
            <a:ext cx="15372900" cy="9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900"/>
              <a:buNone/>
              <a:defRPr sz="6900"/>
            </a:lvl1pPr>
            <a:lvl2pPr marL="914400" lvl="1" indent="-5905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700"/>
              <a:buChar char="•"/>
              <a:defRPr sz="5700"/>
            </a:lvl2pPr>
            <a:lvl3pPr marL="1371600" lvl="2" indent="-55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 sz="5200"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0dcf42e0f_0_220"/>
          <p:cNvSpPr/>
          <p:nvPr/>
        </p:nvSpPr>
        <p:spPr>
          <a:xfrm rot="10800000">
            <a:off x="26862767" y="15216109"/>
            <a:ext cx="6055633" cy="6729491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7" name="Google Shape;227;g250dcf42e0f_0_220"/>
          <p:cNvSpPr txBox="1">
            <a:spLocks noGrp="1"/>
          </p:cNvSpPr>
          <p:nvPr>
            <p:ph type="title"/>
          </p:nvPr>
        </p:nvSpPr>
        <p:spPr>
          <a:xfrm>
            <a:off x="2267428" y="1463040"/>
            <a:ext cx="106167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b" anchorCtr="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200"/>
              <a:buFont typeface="Arial Black"/>
              <a:buNone/>
              <a:defRPr sz="92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250dcf42e0f_0_220"/>
          <p:cNvSpPr>
            <a:spLocks noGrp="1"/>
          </p:cNvSpPr>
          <p:nvPr>
            <p:ph type="pic" idx="2"/>
          </p:nvPr>
        </p:nvSpPr>
        <p:spPr>
          <a:xfrm>
            <a:off x="13994608" y="3159760"/>
            <a:ext cx="16665000" cy="155952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g250dcf42e0f_0_220"/>
          <p:cNvSpPr txBox="1">
            <a:spLocks noGrp="1"/>
          </p:cNvSpPr>
          <p:nvPr>
            <p:ph type="body" idx="1"/>
          </p:nvPr>
        </p:nvSpPr>
        <p:spPr>
          <a:xfrm>
            <a:off x="2267428" y="6583680"/>
            <a:ext cx="10616700" cy="12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900"/>
              <a:buNone/>
              <a:defRPr sz="2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900"/>
              <a:buNone/>
              <a:defRPr sz="2900"/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230" name="Google Shape;230;g250dcf42e0f_0_220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g250dcf42e0f_0_220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1_Title Slid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50dcf42e0f_0_21"/>
          <p:cNvSpPr/>
          <p:nvPr/>
        </p:nvSpPr>
        <p:spPr>
          <a:xfrm>
            <a:off x="0" y="10967475"/>
            <a:ext cx="9261540" cy="10978128"/>
          </a:xfrm>
          <a:custGeom>
            <a:avLst/>
            <a:gdLst/>
            <a:ahLst/>
            <a:cxnLst/>
            <a:rect l="l" t="t" r="r" b="b"/>
            <a:pathLst>
              <a:path w="3430200" h="3430665" extrusionOk="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g250dcf42e0f_0_21"/>
          <p:cNvSpPr/>
          <p:nvPr/>
        </p:nvSpPr>
        <p:spPr>
          <a:xfrm>
            <a:off x="0" y="10967475"/>
            <a:ext cx="9261540" cy="10978128"/>
          </a:xfrm>
          <a:custGeom>
            <a:avLst/>
            <a:gdLst/>
            <a:ahLst/>
            <a:cxnLst/>
            <a:rect l="l" t="t" r="r" b="b"/>
            <a:pathLst>
              <a:path w="3430200" h="3430665" extrusionOk="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g250dcf42e0f_0_21"/>
          <p:cNvSpPr/>
          <p:nvPr/>
        </p:nvSpPr>
        <p:spPr>
          <a:xfrm>
            <a:off x="3" y="3"/>
            <a:ext cx="9244220" cy="10999504"/>
          </a:xfrm>
          <a:custGeom>
            <a:avLst/>
            <a:gdLst/>
            <a:ahLst/>
            <a:cxnLst/>
            <a:rect l="l" t="t" r="r" b="b"/>
            <a:pathLst>
              <a:path w="3423785" h="3437345" extrusionOk="0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g250dcf42e0f_0_21"/>
          <p:cNvSpPr txBox="1">
            <a:spLocks noGrp="1"/>
          </p:cNvSpPr>
          <p:nvPr>
            <p:ph type="title"/>
          </p:nvPr>
        </p:nvSpPr>
        <p:spPr>
          <a:xfrm>
            <a:off x="11406226" y="7285939"/>
            <a:ext cx="18269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50dcf42e0f_0_21"/>
          <p:cNvSpPr txBox="1">
            <a:spLocks noGrp="1"/>
          </p:cNvSpPr>
          <p:nvPr>
            <p:ph type="body" idx="1"/>
          </p:nvPr>
        </p:nvSpPr>
        <p:spPr>
          <a:xfrm>
            <a:off x="11406226" y="10312806"/>
            <a:ext cx="18269700" cy="8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/>
            </a:lvl1pPr>
            <a:lvl2pPr marL="914400" lvl="1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2pPr>
            <a:lvl3pPr marL="1371600" lvl="2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3pPr>
            <a:lvl4pPr marL="1828800" lvl="3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4pPr>
            <a:lvl5pPr marL="2286000" lvl="4" indent="-5016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300"/>
              <a:buChar char="•"/>
              <a:defRPr sz="4300"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g250dcf42e0f_0_21"/>
          <p:cNvSpPr txBox="1">
            <a:spLocks noGrp="1"/>
          </p:cNvSpPr>
          <p:nvPr>
            <p:ph type="ftr" idx="11"/>
          </p:nvPr>
        </p:nvSpPr>
        <p:spPr>
          <a:xfrm>
            <a:off x="11406226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250dcf42e0f_0_21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g250dcf42e0f_0_21"/>
          <p:cNvSpPr/>
          <p:nvPr/>
        </p:nvSpPr>
        <p:spPr>
          <a:xfrm>
            <a:off x="3" y="2781"/>
            <a:ext cx="9244220" cy="10996726"/>
          </a:xfrm>
          <a:custGeom>
            <a:avLst/>
            <a:gdLst/>
            <a:ahLst/>
            <a:cxnLst/>
            <a:rect l="l" t="t" r="r" b="b"/>
            <a:pathLst>
              <a:path w="3423785" h="3436477" extrusionOk="0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50dcf42e0f_0_30"/>
          <p:cNvSpPr/>
          <p:nvPr/>
        </p:nvSpPr>
        <p:spPr>
          <a:xfrm>
            <a:off x="5569657" y="2196720"/>
            <a:ext cx="20991498" cy="19817658"/>
          </a:xfrm>
          <a:custGeom>
            <a:avLst/>
            <a:gdLst/>
            <a:ahLst/>
            <a:cxnLst/>
            <a:rect l="l" t="t" r="r" b="b"/>
            <a:pathLst>
              <a:path w="7774629" h="6193018" extrusionOk="0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7E7">
              <a:alpha val="98823"/>
            </a:srgbClr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g250dcf42e0f_0_30"/>
          <p:cNvSpPr/>
          <p:nvPr/>
        </p:nvSpPr>
        <p:spPr>
          <a:xfrm>
            <a:off x="20547680" y="3"/>
            <a:ext cx="6138904" cy="10073594"/>
          </a:xfrm>
          <a:custGeom>
            <a:avLst/>
            <a:gdLst/>
            <a:ahLst/>
            <a:cxnLst/>
            <a:rect l="l" t="t" r="r" b="b"/>
            <a:pathLst>
              <a:path w="2273668" h="3147998" extrusionOk="0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" name="Google Shape;38;g250dcf42e0f_0_30"/>
          <p:cNvSpPr/>
          <p:nvPr/>
        </p:nvSpPr>
        <p:spPr>
          <a:xfrm>
            <a:off x="26686581" y="6"/>
            <a:ext cx="6088306" cy="10052982"/>
          </a:xfrm>
          <a:custGeom>
            <a:avLst/>
            <a:gdLst/>
            <a:ahLst/>
            <a:cxnLst/>
            <a:rect l="l" t="t" r="r" b="b"/>
            <a:pathLst>
              <a:path w="2254928" h="3141557" extrusionOk="0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g250dcf42e0f_0_30"/>
          <p:cNvSpPr/>
          <p:nvPr/>
        </p:nvSpPr>
        <p:spPr>
          <a:xfrm>
            <a:off x="22668471" y="6"/>
            <a:ext cx="7989848" cy="7528938"/>
          </a:xfrm>
          <a:custGeom>
            <a:avLst/>
            <a:gdLst/>
            <a:ahLst/>
            <a:cxnLst/>
            <a:rect l="l" t="t" r="r" b="b"/>
            <a:pathLst>
              <a:path w="2959203" h="2352793" extrusionOk="0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" name="Google Shape;40;g250dcf42e0f_0_30"/>
          <p:cNvSpPr/>
          <p:nvPr/>
        </p:nvSpPr>
        <p:spPr>
          <a:xfrm>
            <a:off x="3755306" y="10018118"/>
            <a:ext cx="8386870" cy="11996259"/>
          </a:xfrm>
          <a:custGeom>
            <a:avLst/>
            <a:gdLst/>
            <a:ahLst/>
            <a:cxnLst/>
            <a:rect l="l" t="t" r="r" b="b"/>
            <a:pathLst>
              <a:path w="3106248" h="3748831" extrusionOk="0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" name="Google Shape;41;g250dcf42e0f_0_30"/>
          <p:cNvSpPr/>
          <p:nvPr/>
        </p:nvSpPr>
        <p:spPr>
          <a:xfrm>
            <a:off x="0" y="10018115"/>
            <a:ext cx="3781728" cy="11996262"/>
          </a:xfrm>
          <a:custGeom>
            <a:avLst/>
            <a:gdLst/>
            <a:ahLst/>
            <a:cxnLst/>
            <a:rect l="l" t="t" r="r" b="b"/>
            <a:pathLst>
              <a:path w="1400640" h="3748832" extrusionOk="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" name="Google Shape;42;g250dcf42e0f_0_30"/>
          <p:cNvSpPr txBox="1">
            <a:spLocks noGrp="1"/>
          </p:cNvSpPr>
          <p:nvPr>
            <p:ph type="title"/>
          </p:nvPr>
        </p:nvSpPr>
        <p:spPr>
          <a:xfrm>
            <a:off x="7818120" y="12084710"/>
            <a:ext cx="172821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250dcf42e0f_0_30"/>
          <p:cNvSpPr txBox="1">
            <a:spLocks noGrp="1"/>
          </p:cNvSpPr>
          <p:nvPr>
            <p:ph type="body" idx="1"/>
          </p:nvPr>
        </p:nvSpPr>
        <p:spPr>
          <a:xfrm>
            <a:off x="7818120" y="15098573"/>
            <a:ext cx="17282100" cy="16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900"/>
              <a:buNone/>
              <a:defRPr sz="69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200"/>
              <a:buNone/>
              <a:defRPr sz="5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50dcf42e0f_0_39"/>
          <p:cNvSpPr/>
          <p:nvPr/>
        </p:nvSpPr>
        <p:spPr>
          <a:xfrm>
            <a:off x="3" y="0"/>
            <a:ext cx="6055633" cy="6729491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" name="Google Shape;46;g250dcf42e0f_0_39"/>
          <p:cNvSpPr txBox="1">
            <a:spLocks noGrp="1"/>
          </p:cNvSpPr>
          <p:nvPr>
            <p:ph type="title"/>
          </p:nvPr>
        </p:nvSpPr>
        <p:spPr>
          <a:xfrm>
            <a:off x="2049170" y="3891686"/>
            <a:ext cx="28811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50dcf42e0f_0_39"/>
          <p:cNvSpPr txBox="1">
            <a:spLocks noGrp="1"/>
          </p:cNvSpPr>
          <p:nvPr>
            <p:ph type="body" idx="1"/>
          </p:nvPr>
        </p:nvSpPr>
        <p:spPr>
          <a:xfrm>
            <a:off x="1456639" y="6729984"/>
            <a:ext cx="30021900" cy="141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 sz="5200"/>
            </a:lvl1pPr>
            <a:lvl2pPr marL="914400" lvl="1" indent="-520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Char char="•"/>
              <a:defRPr sz="4600"/>
            </a:lvl2pPr>
            <a:lvl3pPr marL="1371600" lvl="2" indent="-482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Char char="•"/>
              <a:defRPr sz="4000"/>
            </a:lvl3pPr>
            <a:lvl4pPr marL="1828800" lvl="3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4pPr>
            <a:lvl5pPr marL="2286000" lvl="4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250dcf42e0f_0_39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250dcf42e0f_0_39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0dcf42e0f_0_45"/>
          <p:cNvSpPr/>
          <p:nvPr/>
        </p:nvSpPr>
        <p:spPr>
          <a:xfrm>
            <a:off x="26638486" y="0"/>
            <a:ext cx="6279914" cy="6978733"/>
          </a:xfrm>
          <a:custGeom>
            <a:avLst/>
            <a:gdLst/>
            <a:ahLst/>
            <a:cxnLst/>
            <a:rect l="l" t="t" r="r" b="b"/>
            <a:pathLst>
              <a:path w="2325894" h="2180854" extrusionOk="0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2" name="Google Shape;52;g250dcf42e0f_0_45"/>
          <p:cNvSpPr txBox="1">
            <a:spLocks noGrp="1"/>
          </p:cNvSpPr>
          <p:nvPr>
            <p:ph type="title"/>
          </p:nvPr>
        </p:nvSpPr>
        <p:spPr>
          <a:xfrm>
            <a:off x="2049170" y="3891686"/>
            <a:ext cx="28811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50dcf42e0f_0_45"/>
          <p:cNvSpPr txBox="1">
            <a:spLocks noGrp="1"/>
          </p:cNvSpPr>
          <p:nvPr>
            <p:ph type="body" idx="1"/>
          </p:nvPr>
        </p:nvSpPr>
        <p:spPr>
          <a:xfrm>
            <a:off x="2040941" y="9041587"/>
            <a:ext cx="28836900" cy="90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marL="457200" lvl="0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 sz="5200"/>
            </a:lvl1pPr>
            <a:lvl2pPr marL="914400" lvl="1" indent="-520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600"/>
              <a:buChar char="•"/>
              <a:defRPr sz="4600"/>
            </a:lvl2pPr>
            <a:lvl3pPr marL="1371600" lvl="2" indent="-482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Char char="•"/>
              <a:defRPr sz="4000"/>
            </a:lvl3pPr>
            <a:lvl4pPr marL="1828800" lvl="3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4pPr>
            <a:lvl5pPr marL="2286000" lvl="4" indent="-444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Char char="•"/>
              <a:defRPr sz="3400"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g250dcf42e0f_0_45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250dcf42e0f_0_45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0dcf42e0f_0_51"/>
          <p:cNvSpPr txBox="1">
            <a:spLocks noGrp="1"/>
          </p:cNvSpPr>
          <p:nvPr>
            <p:ph type="title"/>
          </p:nvPr>
        </p:nvSpPr>
        <p:spPr>
          <a:xfrm>
            <a:off x="11850624" y="7666330"/>
            <a:ext cx="18936300" cy="5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500"/>
              <a:buFont typeface="Arial"/>
              <a:buNone/>
              <a:defRPr sz="95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50dcf42e0f_0_51"/>
          <p:cNvSpPr txBox="1">
            <a:spLocks noGrp="1"/>
          </p:cNvSpPr>
          <p:nvPr>
            <p:ph type="body" idx="1"/>
          </p:nvPr>
        </p:nvSpPr>
        <p:spPr>
          <a:xfrm>
            <a:off x="9752076" y="6349594"/>
            <a:ext cx="2073600" cy="5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572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700"/>
              <a:buNone/>
              <a:defRPr sz="28700" b="1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g250dcf42e0f_0_51"/>
          <p:cNvSpPr txBox="1">
            <a:spLocks noGrp="1"/>
          </p:cNvSpPr>
          <p:nvPr>
            <p:ph type="body" idx="2"/>
          </p:nvPr>
        </p:nvSpPr>
        <p:spPr>
          <a:xfrm>
            <a:off x="11850624" y="13787120"/>
            <a:ext cx="106167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6900"/>
              <a:buNone/>
              <a:defRPr sz="69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250dcf42e0f_0_51"/>
          <p:cNvSpPr txBox="1">
            <a:spLocks noGrp="1"/>
          </p:cNvSpPr>
          <p:nvPr>
            <p:ph type="body" idx="3"/>
          </p:nvPr>
        </p:nvSpPr>
        <p:spPr>
          <a:xfrm>
            <a:off x="25651663" y="10270541"/>
            <a:ext cx="2073600" cy="5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572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700"/>
              <a:buNone/>
              <a:defRPr sz="28700" b="1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250dcf42e0f_0_51" descr="preencoded.png"/>
          <p:cNvSpPr/>
          <p:nvPr/>
        </p:nvSpPr>
        <p:spPr>
          <a:xfrm>
            <a:off x="-19216" y="0"/>
            <a:ext cx="6887660" cy="21945600"/>
          </a:xfrm>
          <a:custGeom>
            <a:avLst/>
            <a:gdLst/>
            <a:ahLst/>
            <a:cxnLst/>
            <a:rect l="l" t="t" r="r" b="b"/>
            <a:pathLst>
              <a:path w="2550985" h="6858000" extrusionOk="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" name="Google Shape;62;g250dcf42e0f_0_51"/>
          <p:cNvSpPr/>
          <p:nvPr/>
        </p:nvSpPr>
        <p:spPr>
          <a:xfrm>
            <a:off x="-25421" y="0"/>
            <a:ext cx="6881196" cy="8178010"/>
          </a:xfrm>
          <a:custGeom>
            <a:avLst/>
            <a:gdLst/>
            <a:ahLst/>
            <a:cxnLst/>
            <a:rect l="l" t="t" r="r" b="b"/>
            <a:pathLst>
              <a:path w="2548591" h="2555628" extrusionOk="0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g250dcf42e0f_0_51" descr="preencoded.png"/>
          <p:cNvSpPr/>
          <p:nvPr/>
        </p:nvSpPr>
        <p:spPr>
          <a:xfrm>
            <a:off x="6868444" y="0"/>
            <a:ext cx="6912918" cy="8193088"/>
          </a:xfrm>
          <a:custGeom>
            <a:avLst/>
            <a:gdLst/>
            <a:ahLst/>
            <a:cxnLst/>
            <a:rect l="l" t="t" r="r" b="b"/>
            <a:pathLst>
              <a:path w="2560340" h="2560340" extrusionOk="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g250dcf42e0f_0_51"/>
          <p:cNvSpPr/>
          <p:nvPr/>
        </p:nvSpPr>
        <p:spPr>
          <a:xfrm flipH="1">
            <a:off x="6845176" y="13787091"/>
            <a:ext cx="6887659" cy="8193415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" name="Google Shape;65;g250dcf42e0f_0_51"/>
          <p:cNvSpPr/>
          <p:nvPr/>
        </p:nvSpPr>
        <p:spPr>
          <a:xfrm flipH="1">
            <a:off x="-28668" y="13787091"/>
            <a:ext cx="6887659" cy="8193415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" name="Google Shape;66;g250dcf42e0f_0_51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x4">
  <p:cSld name="Team x4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0dcf42e0f_0_62"/>
          <p:cNvSpPr/>
          <p:nvPr/>
        </p:nvSpPr>
        <p:spPr>
          <a:xfrm>
            <a:off x="-64973" y="10850880"/>
            <a:ext cx="32983200" cy="1109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" name="Google Shape;69;g250dcf42e0f_0_62"/>
          <p:cNvSpPr txBox="1">
            <a:spLocks noGrp="1"/>
          </p:cNvSpPr>
          <p:nvPr>
            <p:ph type="title"/>
          </p:nvPr>
        </p:nvSpPr>
        <p:spPr>
          <a:xfrm>
            <a:off x="2049170" y="3891686"/>
            <a:ext cx="28811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50dcf42e0f_0_62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50dcf42e0f_0_62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g250dcf42e0f_0_62"/>
          <p:cNvSpPr>
            <a:spLocks noGrp="1"/>
          </p:cNvSpPr>
          <p:nvPr>
            <p:ph type="pic" idx="2"/>
          </p:nvPr>
        </p:nvSpPr>
        <p:spPr>
          <a:xfrm>
            <a:off x="2049043" y="7654474"/>
            <a:ext cx="7011300" cy="70113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73" name="Google Shape;73;g250dcf42e0f_0_62"/>
          <p:cNvSpPr txBox="1">
            <a:spLocks noGrp="1"/>
          </p:cNvSpPr>
          <p:nvPr>
            <p:ph type="body" idx="1"/>
          </p:nvPr>
        </p:nvSpPr>
        <p:spPr>
          <a:xfrm>
            <a:off x="2049043" y="15966448"/>
            <a:ext cx="7016100" cy="35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786325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g250dcf42e0f_0_62"/>
          <p:cNvSpPr txBox="1">
            <a:spLocks noGrp="1"/>
          </p:cNvSpPr>
          <p:nvPr>
            <p:ph type="body" idx="3"/>
          </p:nvPr>
        </p:nvSpPr>
        <p:spPr>
          <a:xfrm>
            <a:off x="2475590" y="17919216"/>
            <a:ext cx="61656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250dcf42e0f_0_62"/>
          <p:cNvSpPr>
            <a:spLocks noGrp="1"/>
          </p:cNvSpPr>
          <p:nvPr>
            <p:ph type="pic" idx="4"/>
          </p:nvPr>
        </p:nvSpPr>
        <p:spPr>
          <a:xfrm>
            <a:off x="9496875" y="7656381"/>
            <a:ext cx="7011300" cy="70113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76" name="Google Shape;76;g250dcf42e0f_0_62"/>
          <p:cNvSpPr txBox="1">
            <a:spLocks noGrp="1"/>
          </p:cNvSpPr>
          <p:nvPr>
            <p:ph type="body" idx="5"/>
          </p:nvPr>
        </p:nvSpPr>
        <p:spPr>
          <a:xfrm>
            <a:off x="9495217" y="15968355"/>
            <a:ext cx="7016100" cy="35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786325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250dcf42e0f_0_62"/>
          <p:cNvSpPr txBox="1">
            <a:spLocks noGrp="1"/>
          </p:cNvSpPr>
          <p:nvPr>
            <p:ph type="body" idx="6"/>
          </p:nvPr>
        </p:nvSpPr>
        <p:spPr>
          <a:xfrm>
            <a:off x="9919997" y="17921123"/>
            <a:ext cx="61656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250dcf42e0f_0_62"/>
          <p:cNvSpPr>
            <a:spLocks noGrp="1"/>
          </p:cNvSpPr>
          <p:nvPr>
            <p:ph type="pic" idx="7"/>
          </p:nvPr>
        </p:nvSpPr>
        <p:spPr>
          <a:xfrm>
            <a:off x="16944706" y="7658288"/>
            <a:ext cx="7011300" cy="70113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79" name="Google Shape;79;g250dcf42e0f_0_62"/>
          <p:cNvSpPr txBox="1">
            <a:spLocks noGrp="1"/>
          </p:cNvSpPr>
          <p:nvPr>
            <p:ph type="body" idx="8"/>
          </p:nvPr>
        </p:nvSpPr>
        <p:spPr>
          <a:xfrm>
            <a:off x="16941390" y="15970262"/>
            <a:ext cx="7016100" cy="35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786325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250dcf42e0f_0_62"/>
          <p:cNvSpPr txBox="1">
            <a:spLocks noGrp="1"/>
          </p:cNvSpPr>
          <p:nvPr>
            <p:ph type="body" idx="9"/>
          </p:nvPr>
        </p:nvSpPr>
        <p:spPr>
          <a:xfrm>
            <a:off x="17367828" y="17923030"/>
            <a:ext cx="61656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250dcf42e0f_0_62"/>
          <p:cNvSpPr>
            <a:spLocks noGrp="1"/>
          </p:cNvSpPr>
          <p:nvPr>
            <p:ph type="pic" idx="13"/>
          </p:nvPr>
        </p:nvSpPr>
        <p:spPr>
          <a:xfrm>
            <a:off x="24392534" y="7658288"/>
            <a:ext cx="7011300" cy="70113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82" name="Google Shape;82;g250dcf42e0f_0_62"/>
          <p:cNvSpPr txBox="1">
            <a:spLocks noGrp="1"/>
          </p:cNvSpPr>
          <p:nvPr>
            <p:ph type="body" idx="14"/>
          </p:nvPr>
        </p:nvSpPr>
        <p:spPr>
          <a:xfrm>
            <a:off x="24387564" y="15970262"/>
            <a:ext cx="7016100" cy="35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786325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250dcf42e0f_0_62"/>
          <p:cNvSpPr txBox="1">
            <a:spLocks noGrp="1"/>
          </p:cNvSpPr>
          <p:nvPr>
            <p:ph type="body" idx="15"/>
          </p:nvPr>
        </p:nvSpPr>
        <p:spPr>
          <a:xfrm>
            <a:off x="24815657" y="17923030"/>
            <a:ext cx="61656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x8">
  <p:cSld name="Team x8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0dcf42e0f_0_79"/>
          <p:cNvSpPr txBox="1">
            <a:spLocks noGrp="1"/>
          </p:cNvSpPr>
          <p:nvPr>
            <p:ph type="title"/>
          </p:nvPr>
        </p:nvSpPr>
        <p:spPr>
          <a:xfrm>
            <a:off x="2049170" y="1726387"/>
            <a:ext cx="28811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50dcf42e0f_0_79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50dcf42e0f_0_79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g250dcf42e0f_0_79"/>
          <p:cNvSpPr>
            <a:spLocks noGrp="1"/>
          </p:cNvSpPr>
          <p:nvPr>
            <p:ph type="pic" idx="2"/>
          </p:nvPr>
        </p:nvSpPr>
        <p:spPr>
          <a:xfrm>
            <a:off x="3431743" y="4945075"/>
            <a:ext cx="5481300" cy="58521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89" name="Google Shape;89;g250dcf42e0f_0_79"/>
          <p:cNvSpPr txBox="1">
            <a:spLocks noGrp="1"/>
          </p:cNvSpPr>
          <p:nvPr>
            <p:ph type="body" idx="1"/>
          </p:nvPr>
        </p:nvSpPr>
        <p:spPr>
          <a:xfrm>
            <a:off x="3431743" y="10212019"/>
            <a:ext cx="5481300" cy="222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44555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250dcf42e0f_0_79"/>
          <p:cNvSpPr txBox="1">
            <a:spLocks noGrp="1"/>
          </p:cNvSpPr>
          <p:nvPr>
            <p:ph type="body" idx="3"/>
          </p:nvPr>
        </p:nvSpPr>
        <p:spPr>
          <a:xfrm>
            <a:off x="3431743" y="11574272"/>
            <a:ext cx="54813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250dcf42e0f_0_79"/>
          <p:cNvSpPr>
            <a:spLocks noGrp="1"/>
          </p:cNvSpPr>
          <p:nvPr>
            <p:ph type="pic" idx="4"/>
          </p:nvPr>
        </p:nvSpPr>
        <p:spPr>
          <a:xfrm>
            <a:off x="3431743" y="13261645"/>
            <a:ext cx="5481300" cy="58521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92" name="Google Shape;92;g250dcf42e0f_0_79"/>
          <p:cNvSpPr txBox="1">
            <a:spLocks noGrp="1"/>
          </p:cNvSpPr>
          <p:nvPr>
            <p:ph type="body" idx="5"/>
          </p:nvPr>
        </p:nvSpPr>
        <p:spPr>
          <a:xfrm>
            <a:off x="3431743" y="18528589"/>
            <a:ext cx="5481300" cy="222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4555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250dcf42e0f_0_79"/>
          <p:cNvSpPr txBox="1">
            <a:spLocks noGrp="1"/>
          </p:cNvSpPr>
          <p:nvPr>
            <p:ph type="body" idx="6"/>
          </p:nvPr>
        </p:nvSpPr>
        <p:spPr>
          <a:xfrm>
            <a:off x="3431743" y="19890842"/>
            <a:ext cx="54813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250dcf42e0f_0_79"/>
          <p:cNvSpPr>
            <a:spLocks noGrp="1"/>
          </p:cNvSpPr>
          <p:nvPr>
            <p:ph type="pic" idx="7"/>
          </p:nvPr>
        </p:nvSpPr>
        <p:spPr>
          <a:xfrm>
            <a:off x="10336378" y="4945075"/>
            <a:ext cx="5481300" cy="58521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95" name="Google Shape;95;g250dcf42e0f_0_79"/>
          <p:cNvSpPr txBox="1">
            <a:spLocks noGrp="1"/>
          </p:cNvSpPr>
          <p:nvPr>
            <p:ph type="body" idx="8"/>
          </p:nvPr>
        </p:nvSpPr>
        <p:spPr>
          <a:xfrm>
            <a:off x="10336378" y="10212019"/>
            <a:ext cx="5481300" cy="222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4555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250dcf42e0f_0_79"/>
          <p:cNvSpPr txBox="1">
            <a:spLocks noGrp="1"/>
          </p:cNvSpPr>
          <p:nvPr>
            <p:ph type="body" idx="9"/>
          </p:nvPr>
        </p:nvSpPr>
        <p:spPr>
          <a:xfrm>
            <a:off x="10336378" y="11574272"/>
            <a:ext cx="54813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250dcf42e0f_0_79"/>
          <p:cNvSpPr>
            <a:spLocks noGrp="1"/>
          </p:cNvSpPr>
          <p:nvPr>
            <p:ph type="pic" idx="13"/>
          </p:nvPr>
        </p:nvSpPr>
        <p:spPr>
          <a:xfrm>
            <a:off x="10336378" y="13261645"/>
            <a:ext cx="5481300" cy="58521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98" name="Google Shape;98;g250dcf42e0f_0_79"/>
          <p:cNvSpPr txBox="1">
            <a:spLocks noGrp="1"/>
          </p:cNvSpPr>
          <p:nvPr>
            <p:ph type="body" idx="14"/>
          </p:nvPr>
        </p:nvSpPr>
        <p:spPr>
          <a:xfrm>
            <a:off x="10336378" y="18528589"/>
            <a:ext cx="5481300" cy="222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44555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50dcf42e0f_0_79"/>
          <p:cNvSpPr txBox="1">
            <a:spLocks noGrp="1"/>
          </p:cNvSpPr>
          <p:nvPr>
            <p:ph type="body" idx="15"/>
          </p:nvPr>
        </p:nvSpPr>
        <p:spPr>
          <a:xfrm>
            <a:off x="10336378" y="19890842"/>
            <a:ext cx="54813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250dcf42e0f_0_79"/>
          <p:cNvSpPr>
            <a:spLocks noGrp="1"/>
          </p:cNvSpPr>
          <p:nvPr>
            <p:ph type="pic" idx="16"/>
          </p:nvPr>
        </p:nvSpPr>
        <p:spPr>
          <a:xfrm>
            <a:off x="17241012" y="4945075"/>
            <a:ext cx="5481300" cy="58521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01" name="Google Shape;101;g250dcf42e0f_0_79"/>
          <p:cNvSpPr txBox="1">
            <a:spLocks noGrp="1"/>
          </p:cNvSpPr>
          <p:nvPr>
            <p:ph type="body" idx="17"/>
          </p:nvPr>
        </p:nvSpPr>
        <p:spPr>
          <a:xfrm>
            <a:off x="17241012" y="10212019"/>
            <a:ext cx="5481300" cy="222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44555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250dcf42e0f_0_79"/>
          <p:cNvSpPr txBox="1">
            <a:spLocks noGrp="1"/>
          </p:cNvSpPr>
          <p:nvPr>
            <p:ph type="body" idx="18"/>
          </p:nvPr>
        </p:nvSpPr>
        <p:spPr>
          <a:xfrm>
            <a:off x="17241012" y="11574272"/>
            <a:ext cx="54813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250dcf42e0f_0_79"/>
          <p:cNvSpPr>
            <a:spLocks noGrp="1"/>
          </p:cNvSpPr>
          <p:nvPr>
            <p:ph type="pic" idx="19"/>
          </p:nvPr>
        </p:nvSpPr>
        <p:spPr>
          <a:xfrm>
            <a:off x="17241012" y="13261645"/>
            <a:ext cx="5481300" cy="58521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04" name="Google Shape;104;g250dcf42e0f_0_79"/>
          <p:cNvSpPr txBox="1">
            <a:spLocks noGrp="1"/>
          </p:cNvSpPr>
          <p:nvPr>
            <p:ph type="body" idx="20"/>
          </p:nvPr>
        </p:nvSpPr>
        <p:spPr>
          <a:xfrm>
            <a:off x="17241012" y="18528589"/>
            <a:ext cx="5481300" cy="222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4555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250dcf42e0f_0_79"/>
          <p:cNvSpPr txBox="1">
            <a:spLocks noGrp="1"/>
          </p:cNvSpPr>
          <p:nvPr>
            <p:ph type="body" idx="21"/>
          </p:nvPr>
        </p:nvSpPr>
        <p:spPr>
          <a:xfrm>
            <a:off x="17241012" y="19890842"/>
            <a:ext cx="54813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250dcf42e0f_0_79"/>
          <p:cNvSpPr>
            <a:spLocks noGrp="1"/>
          </p:cNvSpPr>
          <p:nvPr>
            <p:ph type="pic" idx="22"/>
          </p:nvPr>
        </p:nvSpPr>
        <p:spPr>
          <a:xfrm>
            <a:off x="24145646" y="4945075"/>
            <a:ext cx="5481300" cy="58521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07" name="Google Shape;107;g250dcf42e0f_0_79"/>
          <p:cNvSpPr txBox="1">
            <a:spLocks noGrp="1"/>
          </p:cNvSpPr>
          <p:nvPr>
            <p:ph type="body" idx="23"/>
          </p:nvPr>
        </p:nvSpPr>
        <p:spPr>
          <a:xfrm>
            <a:off x="24145646" y="10212019"/>
            <a:ext cx="5481300" cy="222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4555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250dcf42e0f_0_79"/>
          <p:cNvSpPr txBox="1">
            <a:spLocks noGrp="1"/>
          </p:cNvSpPr>
          <p:nvPr>
            <p:ph type="body" idx="24"/>
          </p:nvPr>
        </p:nvSpPr>
        <p:spPr>
          <a:xfrm>
            <a:off x="24145646" y="11574272"/>
            <a:ext cx="54813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250dcf42e0f_0_79"/>
          <p:cNvSpPr>
            <a:spLocks noGrp="1"/>
          </p:cNvSpPr>
          <p:nvPr>
            <p:ph type="pic" idx="25"/>
          </p:nvPr>
        </p:nvSpPr>
        <p:spPr>
          <a:xfrm>
            <a:off x="24145646" y="13261645"/>
            <a:ext cx="5481300" cy="58521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10" name="Google Shape;110;g250dcf42e0f_0_79"/>
          <p:cNvSpPr txBox="1">
            <a:spLocks noGrp="1"/>
          </p:cNvSpPr>
          <p:nvPr>
            <p:ph type="body" idx="26"/>
          </p:nvPr>
        </p:nvSpPr>
        <p:spPr>
          <a:xfrm>
            <a:off x="24145646" y="18528589"/>
            <a:ext cx="5481300" cy="222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445550" rIns="0" bIns="131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50dcf42e0f_0_79"/>
          <p:cNvSpPr txBox="1">
            <a:spLocks noGrp="1"/>
          </p:cNvSpPr>
          <p:nvPr>
            <p:ph type="body" idx="27"/>
          </p:nvPr>
        </p:nvSpPr>
        <p:spPr>
          <a:xfrm>
            <a:off x="24145646" y="19890842"/>
            <a:ext cx="54813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400"/>
              <a:buNone/>
              <a:defRPr sz="3400"/>
            </a:lvl1pPr>
            <a:lvl2pPr marL="914400" lvl="1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2pPr>
            <a:lvl3pPr marL="1371600" lvl="2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3pPr>
            <a:lvl4pPr marL="1828800" lvl="3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4pPr>
            <a:lvl5pPr marL="2286000" lvl="4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Char char="•"/>
              <a:defRPr/>
            </a:lvl5pPr>
            <a:lvl6pPr marL="2743200" lvl="5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6pPr>
            <a:lvl7pPr marL="3200400" lvl="6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7pPr>
            <a:lvl8pPr marL="3657600" lvl="7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8pPr>
            <a:lvl9pPr marL="4114800" lvl="8" indent="-55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50dcf42e0f_0_0"/>
          <p:cNvSpPr txBox="1">
            <a:spLocks noGrp="1"/>
          </p:cNvSpPr>
          <p:nvPr>
            <p:ph type="title"/>
          </p:nvPr>
        </p:nvSpPr>
        <p:spPr>
          <a:xfrm>
            <a:off x="2049170" y="3891686"/>
            <a:ext cx="288117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rmAutofit/>
          </a:bodyPr>
          <a:lstStyle>
            <a:lvl1pPr marR="0" lvl="0" algn="ctr" rtl="0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0"/>
              <a:buFont typeface="Arial Black"/>
              <a:buNone/>
              <a:defRPr sz="12600" b="1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200"/>
            </a:lvl9pPr>
          </a:lstStyle>
          <a:p>
            <a:endParaRPr/>
          </a:p>
        </p:txBody>
      </p:sp>
      <p:sp>
        <p:nvSpPr>
          <p:cNvPr id="7" name="Google Shape;7;g250dcf42e0f_0_0"/>
          <p:cNvSpPr txBox="1">
            <a:spLocks noGrp="1"/>
          </p:cNvSpPr>
          <p:nvPr>
            <p:ph type="body" idx="1"/>
          </p:nvPr>
        </p:nvSpPr>
        <p:spPr>
          <a:xfrm>
            <a:off x="2049170" y="6729984"/>
            <a:ext cx="28811700" cy="13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t" anchorCtr="0">
            <a:normAutofit/>
          </a:bodyPr>
          <a:lstStyle>
            <a:lvl1pPr marL="457200" marR="0" lvl="0" indent="-736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666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6900"/>
              <a:buFont typeface="Arial"/>
              <a:buChar char="•"/>
              <a:defRPr sz="6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590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558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558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558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558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558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558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" name="Google Shape;8;g250dcf42e0f_0_0"/>
          <p:cNvSpPr txBox="1">
            <a:spLocks noGrp="1"/>
          </p:cNvSpPr>
          <p:nvPr>
            <p:ph type="ftr" idx="11"/>
          </p:nvPr>
        </p:nvSpPr>
        <p:spPr>
          <a:xfrm>
            <a:off x="1678838" y="1463040"/>
            <a:ext cx="86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9" name="Google Shape;9;g250dcf42e0f_0_0"/>
          <p:cNvSpPr txBox="1">
            <a:spLocks noGrp="1"/>
          </p:cNvSpPr>
          <p:nvPr>
            <p:ph type="sldNum" idx="12"/>
          </p:nvPr>
        </p:nvSpPr>
        <p:spPr>
          <a:xfrm>
            <a:off x="29552494" y="1463040"/>
            <a:ext cx="26664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2075" tIns="131000" rIns="262075" bIns="131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khoffman@hamilton.edu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www.canada.ca/en/heritage-information-network/services/digital-preservation/inventory-template-museums.html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"/>
          <p:cNvSpPr txBox="1"/>
          <p:nvPr/>
        </p:nvSpPr>
        <p:spPr>
          <a:xfrm>
            <a:off x="4114800" y="369332"/>
            <a:ext cx="24688800" cy="123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925" tIns="244850" rIns="97925" bIns="24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at the Beginning: Workflows for Inventorying Digital Collections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1"/>
          <p:cNvSpPr txBox="1"/>
          <p:nvPr/>
        </p:nvSpPr>
        <p:spPr>
          <a:xfrm>
            <a:off x="4114800" y="1600201"/>
            <a:ext cx="2468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925" tIns="97925" rIns="97925" bIns="97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 Hoffman, Digital Curation &amp; Preservation Librarian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Hamilton College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" name="Google Shape;239;p1"/>
          <p:cNvSpPr txBox="1"/>
          <p:nvPr/>
        </p:nvSpPr>
        <p:spPr>
          <a:xfrm>
            <a:off x="0" y="19956775"/>
            <a:ext cx="32918400" cy="20559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48950" tIns="24475" rIns="48950" bIns="24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wentieth Century"/>
              <a:buNone/>
            </a:pPr>
            <a:endParaRPr sz="15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 txBox="1"/>
          <p:nvPr/>
        </p:nvSpPr>
        <p:spPr>
          <a:xfrm>
            <a:off x="4417725" y="20168425"/>
            <a:ext cx="6693300" cy="1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 Hoffman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khoffman@hamilton.edu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315-859-4494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22838095" y="20706013"/>
            <a:ext cx="82515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Archives Conference 2023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" name="Google Shape;242;p1"/>
          <p:cNvSpPr txBox="1"/>
          <p:nvPr/>
        </p:nvSpPr>
        <p:spPr>
          <a:xfrm>
            <a:off x="971425" y="3695813"/>
            <a:ext cx="9875400" cy="294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925" tIns="97925" rIns="97925" bIns="97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establishing a digital preservation program may seem daunting, it always begins with a first step. Often, that step involves information gathering and inventory. It is critical to first understand the nature of a digital collection before it is possible to take steps to preserve it. After stepping into a newly created Digital Curation &amp; Preservation role, my first priority was to develop an inventory process that would allow me to understand and document the scope of our digital assets. This poster describes the steps I took to develop a digital collections inventory procedure, from identifying and gathering necessary information, to testing tools, to documenting the process.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" name="Google Shape;243;p1"/>
          <p:cNvSpPr/>
          <p:nvPr/>
        </p:nvSpPr>
        <p:spPr>
          <a:xfrm>
            <a:off x="971430" y="3238613"/>
            <a:ext cx="9875400" cy="457200"/>
          </a:xfrm>
          <a:prstGeom prst="rect">
            <a:avLst/>
          </a:prstGeom>
          <a:solidFill>
            <a:srgbClr val="366092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950" tIns="24475" rIns="48950" bIns="2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1"/>
          <p:cNvSpPr/>
          <p:nvPr/>
        </p:nvSpPr>
        <p:spPr>
          <a:xfrm>
            <a:off x="956613" y="7134825"/>
            <a:ext cx="9875400" cy="989700"/>
          </a:xfrm>
          <a:prstGeom prst="rect">
            <a:avLst/>
          </a:prstGeom>
          <a:solidFill>
            <a:srgbClr val="366092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950" tIns="24475" rIns="48950" bIns="2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r>
              <a:rPr lang="en-US" sz="3200" b="1" i="0" u="none" strike="noStrike" cap="none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Establish the Goal(s)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1"/>
          <p:cNvSpPr txBox="1"/>
          <p:nvPr/>
        </p:nvSpPr>
        <p:spPr>
          <a:xfrm>
            <a:off x="11478325" y="4228325"/>
            <a:ext cx="9407700" cy="2811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925" tIns="97925" rIns="97925" bIns="97925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with a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template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Canadian Heritage Information Network (CHIN) for ideas, but I knew something simpler would be a better fit for my needs.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Addressed questions as they came up through iterative improvements: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I want a file-level or folder-level inventory?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automate these steps? (Manual is more error prone)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tools can help me with this?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I speed this process up?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"/>
          <p:cNvSpPr/>
          <p:nvPr/>
        </p:nvSpPr>
        <p:spPr>
          <a:xfrm>
            <a:off x="11478325" y="3238625"/>
            <a:ext cx="9407700" cy="989700"/>
          </a:xfrm>
          <a:prstGeom prst="rect">
            <a:avLst/>
          </a:prstGeom>
          <a:solidFill>
            <a:srgbClr val="366092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950" tIns="24475" rIns="48950" bIns="2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r>
              <a:rPr lang="en-US" sz="3200" b="1" i="0" u="none" strike="noStrike" cap="none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1" i="0" u="none" strike="noStrike" cap="none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Develop a Process and Iterate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7" name="Google Shape;247;p1"/>
          <p:cNvSpPr txBox="1"/>
          <p:nvPr/>
        </p:nvSpPr>
        <p:spPr>
          <a:xfrm>
            <a:off x="971425" y="8106825"/>
            <a:ext cx="9875400" cy="3702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925" tIns="97925" rIns="97925" bIns="97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our case, the goal was to get a better understanding of the amount of storage space we were currently using and how quickly we were filling it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allow us to define our requirements when we begin exploring digital preservation systems, likely next year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Complicated by haphazard digital curation over time; many duplicate or obsolete files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goal: Orient myself as a new steward of the content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digitized content and department content related to past and current digital asset management systems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the locations where content might be stored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where new content is coming from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"/>
          <p:cNvSpPr/>
          <p:nvPr/>
        </p:nvSpPr>
        <p:spPr>
          <a:xfrm>
            <a:off x="956613" y="12327625"/>
            <a:ext cx="9875400" cy="989700"/>
          </a:xfrm>
          <a:prstGeom prst="rect">
            <a:avLst/>
          </a:prstGeom>
          <a:solidFill>
            <a:srgbClr val="366092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950" tIns="24475" rIns="48950" bIns="2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r>
              <a:rPr lang="en-US" sz="3200" b="1" i="0" u="none" strike="noStrike" cap="none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1" i="0" u="none" strike="noStrike" cap="none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Identify Requirements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9" name="Google Shape;249;p1"/>
          <p:cNvSpPr txBox="1"/>
          <p:nvPr/>
        </p:nvSpPr>
        <p:spPr>
          <a:xfrm>
            <a:off x="971425" y="13299625"/>
            <a:ext cx="9875400" cy="195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925" tIns="97925" rIns="97925" bIns="97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support my goals, my inventory process had to meet at least these requirements: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checksums in order to identify duplicate content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file sizes and file types in order to understand future storage requirements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full file paths in order to support curation activities in the future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Bonus: Looked for a way to categorize files by collection as I went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"/>
          <p:cNvSpPr txBox="1"/>
          <p:nvPr/>
        </p:nvSpPr>
        <p:spPr>
          <a:xfrm>
            <a:off x="11478325" y="8576225"/>
            <a:ext cx="9407700" cy="181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925" tIns="97925" rIns="97925" bIns="97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 the mindset that each iteration is not done until your documentation is updated. Advocate for documentation as an equally important part of the process. Also include: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issues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Ideas or wish list for future improvements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modified date for your documentation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"/>
          <p:cNvSpPr/>
          <p:nvPr/>
        </p:nvSpPr>
        <p:spPr>
          <a:xfrm>
            <a:off x="11478325" y="7586525"/>
            <a:ext cx="9407700" cy="989700"/>
          </a:xfrm>
          <a:prstGeom prst="rect">
            <a:avLst/>
          </a:prstGeom>
          <a:solidFill>
            <a:srgbClr val="366092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950" tIns="24475" rIns="48950" bIns="2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r>
              <a:rPr lang="en-US" sz="3200" b="1" i="0" u="none" strike="noStrike" cap="none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4: Document the Process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2" name="Google Shape;25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6625" y="20368138"/>
            <a:ext cx="1849772" cy="12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"/>
          <p:cNvSpPr txBox="1"/>
          <p:nvPr/>
        </p:nvSpPr>
        <p:spPr>
          <a:xfrm>
            <a:off x="11478325" y="11742325"/>
            <a:ext cx="9407700" cy="348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925" tIns="97925" rIns="97925" bIns="97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developed a directory-level inventory procedure. This was fairly low-tech and easy to start manually before adding in light automation.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used: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Directory tree script (found example online), Excel, Google sheets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me to quickly see where we keep files related to particular collections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Captures number of files in directory, creation date, last mod date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Runs relatively quickly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Doesn’t generate or record checksums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Doesn’t capture individual file information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"/>
          <p:cNvSpPr/>
          <p:nvPr/>
        </p:nvSpPr>
        <p:spPr>
          <a:xfrm>
            <a:off x="11478325" y="10752625"/>
            <a:ext cx="9407700" cy="989700"/>
          </a:xfrm>
          <a:prstGeom prst="rect">
            <a:avLst/>
          </a:prstGeom>
          <a:solidFill>
            <a:srgbClr val="366092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950" tIns="24475" rIns="48950" bIns="2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My Phase 1: Directory-Level Inventory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5" name="Google Shape;25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15878" y="16816037"/>
            <a:ext cx="12373723" cy="25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6625" y="16750500"/>
            <a:ext cx="17337241" cy="25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495625" y="8665575"/>
            <a:ext cx="10574300" cy="51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"/>
          <p:cNvSpPr/>
          <p:nvPr/>
        </p:nvSpPr>
        <p:spPr>
          <a:xfrm>
            <a:off x="11478325" y="15711825"/>
            <a:ext cx="9407700" cy="740700"/>
          </a:xfrm>
          <a:prstGeom prst="rect">
            <a:avLst/>
          </a:prstGeom>
          <a:solidFill>
            <a:srgbClr val="366092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950" tIns="24475" rIns="48950" bIns="2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Directory-Level Inventory Example: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" name="Google Shape;259;p1"/>
          <p:cNvSpPr txBox="1"/>
          <p:nvPr/>
        </p:nvSpPr>
        <p:spPr>
          <a:xfrm>
            <a:off x="11654875" y="20630225"/>
            <a:ext cx="87498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950" tIns="24475" rIns="48950" bIns="24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reach out via email with any questions!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506050" y="14101500"/>
            <a:ext cx="85534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"/>
          <p:cNvSpPr txBox="1"/>
          <p:nvPr/>
        </p:nvSpPr>
        <p:spPr>
          <a:xfrm>
            <a:off x="21495625" y="4228325"/>
            <a:ext cx="10574400" cy="3358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925" tIns="97925" rIns="97925" bIns="9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Second, developed a procedure for generating checksums that also became a file-level inventory procedure.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used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DROID, Excel, Google sheets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Checksums aid in de-duping files and verifying fixity and authenticity long-term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Captures information about individual files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DROID offers additional reporting such as file size by last year modified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slow and finicky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Harder to see big picture at a glance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"/>
          <p:cNvSpPr/>
          <p:nvPr/>
        </p:nvSpPr>
        <p:spPr>
          <a:xfrm>
            <a:off x="21495625" y="3238625"/>
            <a:ext cx="10574400" cy="989700"/>
          </a:xfrm>
          <a:prstGeom prst="rect">
            <a:avLst/>
          </a:prstGeom>
          <a:solidFill>
            <a:srgbClr val="366092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950" tIns="24475" rIns="48950" bIns="24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My Phase 2: Item-Level Inventory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1"/>
          <p:cNvSpPr/>
          <p:nvPr/>
        </p:nvSpPr>
        <p:spPr>
          <a:xfrm>
            <a:off x="21495625" y="7769300"/>
            <a:ext cx="10574400" cy="740700"/>
          </a:xfrm>
          <a:prstGeom prst="rect">
            <a:avLst/>
          </a:prstGeom>
          <a:solidFill>
            <a:srgbClr val="366092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950" tIns="24475" rIns="48950" bIns="24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DROID and Partial Item-level Inventory Example: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Arial Black</vt:lpstr>
      <vt:lpstr>EB Garamond</vt:lpstr>
      <vt:lpstr>Twentieth Century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Haag, Autumn</dc:creator>
  <cp:lastModifiedBy>Haag, Autumn</cp:lastModifiedBy>
  <cp:revision>1</cp:revision>
  <dcterms:modified xsi:type="dcterms:W3CDTF">2023-06-12T13:42:24Z</dcterms:modified>
</cp:coreProperties>
</file>